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259" r:id="rId5"/>
    <p:sldId id="262" r:id="rId6"/>
    <p:sldId id="261" r:id="rId7"/>
    <p:sldId id="274" r:id="rId8"/>
    <p:sldId id="273" r:id="rId9"/>
    <p:sldId id="266" r:id="rId10"/>
    <p:sldId id="265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2F0D10B-AABE-4790-A5FF-AB9709940807}">
          <p14:sldIdLst>
            <p14:sldId id="256"/>
            <p14:sldId id="257"/>
            <p14:sldId id="275"/>
            <p14:sldId id="259"/>
            <p14:sldId id="262"/>
            <p14:sldId id="261"/>
            <p14:sldId id="274"/>
            <p14:sldId id="273"/>
            <p14:sldId id="266"/>
            <p14:sldId id="265"/>
            <p14:sldId id="267"/>
            <p14:sldId id="268"/>
            <p14:sldId id="269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6482" autoAdjust="0"/>
  </p:normalViewPr>
  <p:slideViewPr>
    <p:cSldViewPr>
      <p:cViewPr varScale="1">
        <p:scale>
          <a:sx n="64" d="100"/>
          <a:sy n="64" d="100"/>
        </p:scale>
        <p:origin x="15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892D7-56D8-4D4F-900D-DB83B111D2E9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0B189-DB84-4BC1-959A-E7940587F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B189-DB84-4BC1-959A-E7940587F8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8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B189-DB84-4BC1-959A-E7940587F8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8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8" y="533400"/>
            <a:ext cx="8195732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" y="2667000"/>
            <a:ext cx="7772400" cy="1470025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5" y="152400"/>
            <a:ext cx="76200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66800" y="5105400"/>
            <a:ext cx="6261265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পুষ্টি  কী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533400"/>
            <a:ext cx="6248401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1000" y="5410200"/>
            <a:ext cx="83058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আমিষ জাতীয় খাদ্যের প্রয়োজনীতা কী ?</a:t>
            </a:r>
          </a:p>
        </p:txBody>
      </p:sp>
    </p:spTree>
    <p:extLst>
      <p:ext uri="{BB962C8B-B14F-4D97-AF65-F5344CB8AC3E}">
        <p14:creationId xmlns:p14="http://schemas.microsoft.com/office/powerpoint/2010/main" val="36766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457200"/>
            <a:ext cx="8153400" cy="594360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u="sng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u="sng" dirty="0" smtClean="0"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জাতীয়  খাদ্যের  তিনটি করে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কাজ লিখ।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90600"/>
            <a:ext cx="8483958" cy="477053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শ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90093" y="987381"/>
            <a:ext cx="7768107" cy="46482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marL="857250" indent="-857250" algn="ctr"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আমিষ জাতীয় খাদ্যের  তালিকা  তৈরি করবে।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838200" y="228600"/>
            <a:ext cx="8153400" cy="6400800"/>
          </a:xfrm>
          <a:prstGeom prst="star5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228600"/>
            <a:ext cx="33528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229600" cy="5715000"/>
          </a:xfr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u="sng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সমীর চন্দ্র দাস </a:t>
            </a: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বি,এসসি,বি এড </a:t>
            </a: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সোনাদিয়া আদর্শ উচ্চ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হাতিয়া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নোয়াখালী।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77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121" y="153649"/>
            <a:ext cx="8305800" cy="60939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66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6600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বিজ্ঞান।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ম।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৩য়।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পুষ্টি,খাদ্য ও খাদ্যাভ্যাস।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৫০মিনিট।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১৯-০৫-২০১৭। </a:t>
            </a:r>
            <a:endParaRPr lang="bn-B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6531" y="304428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bn-BD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84309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010400" cy="56630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r>
              <a:rPr lang="bn-BD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এইপাঠ শেষে শিক্ষার্থীরা </a:t>
            </a:r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44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 কী তা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খাদ্যের কাজ উল্লেখ করতে 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উপাদান আনুযায়ী খাদ্যের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প্রকারভেদ উল্লেখ করতে পারবে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পুষ্টি কী তা বলতে পা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 ।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আমিষ কী এবং আমিষের প্রয়োজনীয়তা ও কাজ উল্লেখ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222697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1768"/>
            <a:ext cx="4590803" cy="318209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" y="831768"/>
            <a:ext cx="4191000" cy="320683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2051"/>
            <a:ext cx="6172200" cy="24888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76400" y="123882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নিচেরছবিতে তোমরা কী দেখতে পাচ্ছ 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143000" y="1066800"/>
            <a:ext cx="6934200" cy="2581894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 ও খাদ্যের উপাদান</a:t>
            </a:r>
          </a:p>
          <a:p>
            <a:pPr algn="ctr"/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7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562600"/>
            <a:ext cx="5791200" cy="11079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400"/>
            <a:ext cx="6705600" cy="45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2514600" cy="28681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81012"/>
            <a:ext cx="5087155" cy="401478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96155" y="5441393"/>
            <a:ext cx="7924800" cy="110799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খাদ্যের কাজ কী?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0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2" y="380999"/>
            <a:ext cx="7543800" cy="4680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34792" y="5257800"/>
            <a:ext cx="7543800" cy="144655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খাদ্য উপাদানের উপর ভিত্তি করে খাদ্যকে কত ভাগে ভাগ করা 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155</Words>
  <Application>Microsoft Office PowerPoint</Application>
  <PresentationFormat>On-screen Show (4:3)</PresentationFormat>
  <Paragraphs>35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Wingdings</vt:lpstr>
      <vt:lpstr>Office Theme</vt:lpstr>
      <vt:lpstr>স্বাগতম</vt:lpstr>
      <vt:lpstr> শিক্ষক পরিচিতি:  সমীর চন্দ্র দাস  বি,এসসি,বি এড  সোনাদিয়া আদর্শ উচ্চ বিদ্যালয় হাতিয়া , নোয়াখালী।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DELL</cp:lastModifiedBy>
  <cp:revision>202</cp:revision>
  <dcterms:created xsi:type="dcterms:W3CDTF">2006-08-16T00:00:00Z</dcterms:created>
  <dcterms:modified xsi:type="dcterms:W3CDTF">2017-02-09T13:21:29Z</dcterms:modified>
</cp:coreProperties>
</file>